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91B0-D913-4492-93D1-F19A18038AB8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08002-A880-4343-B643-84CF16CA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17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91B0-D913-4492-93D1-F19A18038AB8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08002-A880-4343-B643-84CF16CA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17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91B0-D913-4492-93D1-F19A18038AB8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08002-A880-4343-B643-84CF16CA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20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91B0-D913-4492-93D1-F19A18038AB8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08002-A880-4343-B643-84CF16CA582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9385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91B0-D913-4492-93D1-F19A18038AB8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08002-A880-4343-B643-84CF16CA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76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91B0-D913-4492-93D1-F19A18038AB8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08002-A880-4343-B643-84CF16CA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80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91B0-D913-4492-93D1-F19A18038AB8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08002-A880-4343-B643-84CF16CA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19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91B0-D913-4492-93D1-F19A18038AB8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08002-A880-4343-B643-84CF16CA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46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91B0-D913-4492-93D1-F19A18038AB8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08002-A880-4343-B643-84CF16CA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15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91B0-D913-4492-93D1-F19A18038AB8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08002-A880-4343-B643-84CF16CA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7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91B0-D913-4492-93D1-F19A18038AB8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08002-A880-4343-B643-84CF16CA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9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91B0-D913-4492-93D1-F19A18038AB8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08002-A880-4343-B643-84CF16CA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91B0-D913-4492-93D1-F19A18038AB8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08002-A880-4343-B643-84CF16CA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51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91B0-D913-4492-93D1-F19A18038AB8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08002-A880-4343-B643-84CF16CA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25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91B0-D913-4492-93D1-F19A18038AB8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08002-A880-4343-B643-84CF16CA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12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91B0-D913-4492-93D1-F19A18038AB8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08002-A880-4343-B643-84CF16CA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13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91B0-D913-4492-93D1-F19A18038AB8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08002-A880-4343-B643-84CF16CA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63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BE291B0-D913-4492-93D1-F19A18038AB8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1F08002-A880-4343-B643-84CF16CA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894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933870-9CAC-409C-B278-289D71156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1A367-7D5C-4CAA-9F83-A0BEFC2D8B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66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Vafle</a:t>
            </a:r>
            <a:endParaRPr lang="en-US" sz="16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726651-7F57-4ECD-B535-DE4AEAE15CB2}"/>
              </a:ext>
            </a:extLst>
          </p:cNvPr>
          <p:cNvSpPr txBox="1"/>
          <p:nvPr/>
        </p:nvSpPr>
        <p:spPr>
          <a:xfrm>
            <a:off x="218114" y="6006517"/>
            <a:ext cx="354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David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Napravnik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764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03BBB3-1EAC-4B75-9CC1-6B4D25242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469" y="1732297"/>
            <a:ext cx="8869960" cy="498935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C7A6A7-988D-404D-A9D8-01265F7566EA}"/>
              </a:ext>
            </a:extLst>
          </p:cNvPr>
          <p:cNvSpPr txBox="1">
            <a:spLocks/>
          </p:cNvSpPr>
          <p:nvPr/>
        </p:nvSpPr>
        <p:spPr>
          <a:xfrm>
            <a:off x="433431" y="249908"/>
            <a:ext cx="11325137" cy="2387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latin typeface="Roboto" panose="02000000000000000000" pitchFamily="2" charset="0"/>
                <a:ea typeface="Roboto" panose="02000000000000000000" pitchFamily="2" charset="0"/>
              </a:rPr>
              <a:t>Recipe</a:t>
            </a:r>
          </a:p>
        </p:txBody>
      </p:sp>
    </p:spTree>
    <p:extLst>
      <p:ext uri="{BB962C8B-B14F-4D97-AF65-F5344CB8AC3E}">
        <p14:creationId xmlns:p14="http://schemas.microsoft.com/office/powerpoint/2010/main" val="1107850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F07245-EF5C-4C51-B20A-2BB757917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28" y="1330704"/>
            <a:ext cx="9826304" cy="552729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250F71A-095F-4D30-AF7D-2A87C5C0CE8B}"/>
              </a:ext>
            </a:extLst>
          </p:cNvPr>
          <p:cNvSpPr txBox="1">
            <a:spLocks/>
          </p:cNvSpPr>
          <p:nvPr/>
        </p:nvSpPr>
        <p:spPr>
          <a:xfrm>
            <a:off x="433431" y="0"/>
            <a:ext cx="11325137" cy="2387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latin typeface="Roboto" panose="02000000000000000000" pitchFamily="2" charset="0"/>
                <a:ea typeface="Roboto" panose="02000000000000000000" pitchFamily="2" charset="0"/>
              </a:rPr>
              <a:t>Get the ingredients</a:t>
            </a:r>
          </a:p>
        </p:txBody>
      </p:sp>
    </p:spTree>
    <p:extLst>
      <p:ext uri="{BB962C8B-B14F-4D97-AF65-F5344CB8AC3E}">
        <p14:creationId xmlns:p14="http://schemas.microsoft.com/office/powerpoint/2010/main" val="1486895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91286A-7A1F-4A0C-9E83-7C8158278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350" y="1321266"/>
            <a:ext cx="9843080" cy="553673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BBC948-6F03-4252-B422-3D10E6E1424B}"/>
              </a:ext>
            </a:extLst>
          </p:cNvPr>
          <p:cNvSpPr txBox="1">
            <a:spLocks/>
          </p:cNvSpPr>
          <p:nvPr/>
        </p:nvSpPr>
        <p:spPr>
          <a:xfrm>
            <a:off x="243281" y="0"/>
            <a:ext cx="11325137" cy="2387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latin typeface="Roboto" panose="02000000000000000000" pitchFamily="2" charset="0"/>
                <a:ea typeface="Roboto" panose="02000000000000000000" pitchFamily="2" charset="0"/>
              </a:rPr>
              <a:t>Mix the ingredients</a:t>
            </a:r>
          </a:p>
        </p:txBody>
      </p:sp>
    </p:spTree>
    <p:extLst>
      <p:ext uri="{BB962C8B-B14F-4D97-AF65-F5344CB8AC3E}">
        <p14:creationId xmlns:p14="http://schemas.microsoft.com/office/powerpoint/2010/main" val="2027505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BAD47-E53E-4549-9555-BC8590D6F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48" y="1330704"/>
            <a:ext cx="9826304" cy="552729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AB6E7B2-72D7-48BA-8BDC-741DF9BA3F2D}"/>
              </a:ext>
            </a:extLst>
          </p:cNvPr>
          <p:cNvSpPr txBox="1">
            <a:spLocks/>
          </p:cNvSpPr>
          <p:nvPr/>
        </p:nvSpPr>
        <p:spPr>
          <a:xfrm>
            <a:off x="360726" y="136904"/>
            <a:ext cx="11325137" cy="2387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latin typeface="Roboto" panose="02000000000000000000" pitchFamily="2" charset="0"/>
                <a:ea typeface="Roboto" panose="02000000000000000000" pitchFamily="2" charset="0"/>
              </a:rPr>
              <a:t>Cooking</a:t>
            </a:r>
          </a:p>
        </p:txBody>
      </p:sp>
    </p:spTree>
    <p:extLst>
      <p:ext uri="{BB962C8B-B14F-4D97-AF65-F5344CB8AC3E}">
        <p14:creationId xmlns:p14="http://schemas.microsoft.com/office/powerpoint/2010/main" val="1746503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E166C5-B1F2-4820-84E2-0B3690144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93" y="1528894"/>
            <a:ext cx="9473966" cy="532910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B49912E-C93F-40CB-AB98-0B965E2B6C1B}"/>
              </a:ext>
            </a:extLst>
          </p:cNvPr>
          <p:cNvSpPr txBox="1">
            <a:spLocks/>
          </p:cNvSpPr>
          <p:nvPr/>
        </p:nvSpPr>
        <p:spPr>
          <a:xfrm>
            <a:off x="360726" y="136904"/>
            <a:ext cx="11325137" cy="2387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latin typeface="Roboto" panose="02000000000000000000" pitchFamily="2" charset="0"/>
                <a:ea typeface="Roboto" panose="02000000000000000000" pitchFamily="2" charset="0"/>
              </a:rPr>
              <a:t>Finalizing them</a:t>
            </a:r>
          </a:p>
        </p:txBody>
      </p:sp>
    </p:spTree>
    <p:extLst>
      <p:ext uri="{BB962C8B-B14F-4D97-AF65-F5344CB8AC3E}">
        <p14:creationId xmlns:p14="http://schemas.microsoft.com/office/powerpoint/2010/main" val="178800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70FED-4C40-4F04-A158-2DBAF51E889F}"/>
              </a:ext>
            </a:extLst>
          </p:cNvPr>
          <p:cNvSpPr txBox="1">
            <a:spLocks/>
          </p:cNvSpPr>
          <p:nvPr/>
        </p:nvSpPr>
        <p:spPr>
          <a:xfrm>
            <a:off x="360726" y="136904"/>
            <a:ext cx="11325137" cy="2387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latin typeface="Roboto" panose="02000000000000000000" pitchFamily="2" charset="0"/>
                <a:ea typeface="Roboto" panose="02000000000000000000" pitchFamily="2" charset="0"/>
              </a:rPr>
              <a:t>Unity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1C118-C97F-442A-9D58-421117468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37" y="1706424"/>
            <a:ext cx="3206389" cy="1434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E6A7A5-6BB5-4478-8944-33B7B6A99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039" y="4267439"/>
            <a:ext cx="4026287" cy="1442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7325B6-2839-4B8B-B8E8-DA2CA0BC5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384" y="1706424"/>
            <a:ext cx="3491890" cy="285500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FF621E-B839-42BD-9B02-A16F60A9D80C}"/>
              </a:ext>
            </a:extLst>
          </p:cNvPr>
          <p:cNvCxnSpPr/>
          <p:nvPr/>
        </p:nvCxnSpPr>
        <p:spPr>
          <a:xfrm>
            <a:off x="2852257" y="3246539"/>
            <a:ext cx="964734" cy="872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6E8F2C-A695-49EF-9B08-DC5AF68ADA36}"/>
              </a:ext>
            </a:extLst>
          </p:cNvPr>
          <p:cNvCxnSpPr/>
          <p:nvPr/>
        </p:nvCxnSpPr>
        <p:spPr>
          <a:xfrm flipV="1">
            <a:off x="6937695" y="3246539"/>
            <a:ext cx="1208015" cy="1020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80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70FED-4C40-4F04-A158-2DBAF51E889F}"/>
              </a:ext>
            </a:extLst>
          </p:cNvPr>
          <p:cNvSpPr txBox="1">
            <a:spLocks/>
          </p:cNvSpPr>
          <p:nvPr/>
        </p:nvSpPr>
        <p:spPr>
          <a:xfrm>
            <a:off x="360726" y="136904"/>
            <a:ext cx="11325137" cy="2387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latin typeface="Roboto" panose="02000000000000000000" pitchFamily="2" charset="0"/>
                <a:ea typeface="Roboto" panose="02000000000000000000" pitchFamily="2" charset="0"/>
              </a:rPr>
              <a:t>Unity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DA3E8-8809-4AA3-9EAE-7F49A077E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34" y="2962433"/>
            <a:ext cx="10793331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419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29</TotalTime>
  <Words>17</Words>
  <Application>Microsoft Office PowerPoint</Application>
  <PresentationFormat>Widescreen</PresentationFormat>
  <Paragraphs>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Calisto MT</vt:lpstr>
      <vt:lpstr>Roboto</vt:lpstr>
      <vt:lpstr>Wingdings 2</vt:lpstr>
      <vt:lpstr>Slate</vt:lpstr>
      <vt:lpstr>Vafle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Vafle</dc:title>
  <dc:creator>Nogare</dc:creator>
  <cp:lastModifiedBy>Nogare</cp:lastModifiedBy>
  <cp:revision>5</cp:revision>
  <dcterms:created xsi:type="dcterms:W3CDTF">2021-12-17T09:26:54Z</dcterms:created>
  <dcterms:modified xsi:type="dcterms:W3CDTF">2021-12-17T09:56:54Z</dcterms:modified>
</cp:coreProperties>
</file>